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181350"/>
            <a:ext cx="62198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8224" y="4464743"/>
            <a:ext cx="8922236" cy="450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2288" y="5067300"/>
            <a:ext cx="8922236" cy="33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45" y="1347891"/>
            <a:ext cx="1189672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79" y="1405670"/>
            <a:ext cx="119348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83" y="5094410"/>
            <a:ext cx="1159192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9664" y="40027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6920" y="457079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6920" y="557200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1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35685"/>
            <a:ext cx="119919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184" y="170122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60022"/>
            <a:ext cx="1193482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9504" y="491432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7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7" y="1272320"/>
            <a:ext cx="11953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4304" y="2178743"/>
            <a:ext cx="6493996" cy="389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1996" y="3174876"/>
            <a:ext cx="7220664" cy="39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7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0" y="1321044"/>
            <a:ext cx="118776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35" y="2268049"/>
            <a:ext cx="11915775" cy="4010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60816" y="4841434"/>
            <a:ext cx="5921056" cy="33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0440" y="5850504"/>
            <a:ext cx="5921056" cy="33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52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97" y="1293468"/>
            <a:ext cx="119157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905000"/>
            <a:ext cx="1191577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7424" y="2961063"/>
            <a:ext cx="5432784" cy="391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6784" y="3926551"/>
            <a:ext cx="9742656" cy="413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55015"/>
            <a:ext cx="2227248" cy="403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9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